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7" r:id="rId2"/>
    <p:sldId id="258" r:id="rId3"/>
    <p:sldId id="286" r:id="rId4"/>
    <p:sldId id="263" r:id="rId5"/>
    <p:sldId id="297" r:id="rId6"/>
    <p:sldId id="299" r:id="rId7"/>
    <p:sldId id="301" r:id="rId8"/>
    <p:sldId id="282" r:id="rId9"/>
    <p:sldId id="28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287" r:id="rId22"/>
    <p:sldId id="313" r:id="rId23"/>
    <p:sldId id="314" r:id="rId24"/>
    <p:sldId id="316" r:id="rId25"/>
    <p:sldId id="315" r:id="rId26"/>
    <p:sldId id="291" r:id="rId27"/>
    <p:sldId id="277" r:id="rId28"/>
    <p:sldId id="276" r:id="rId29"/>
    <p:sldId id="288" r:id="rId30"/>
    <p:sldId id="284" r:id="rId31"/>
    <p:sldId id="292" r:id="rId32"/>
    <p:sldId id="271" r:id="rId33"/>
    <p:sldId id="294" r:id="rId34"/>
    <p:sldId id="295" r:id="rId35"/>
    <p:sldId id="293" r:id="rId36"/>
    <p:sldId id="266" r:id="rId37"/>
    <p:sldId id="27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02B"/>
    <a:srgbClr val="AFABAB"/>
    <a:srgbClr val="0F102A"/>
    <a:srgbClr val="434459"/>
    <a:srgbClr val="292937"/>
    <a:srgbClr val="5A5977"/>
    <a:srgbClr val="656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73647" autoAdjust="0"/>
  </p:normalViewPr>
  <p:slideViewPr>
    <p:cSldViewPr snapToGrid="0">
      <p:cViewPr varScale="1">
        <p:scale>
          <a:sx n="84" d="100"/>
          <a:sy n="84" d="100"/>
        </p:scale>
        <p:origin x="18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3E8A-F4EF-41CA-B491-D55C38368AC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5F9F-D907-411D-A0DE-9CAC2BEAF1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87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82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03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479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4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72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34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41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75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89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803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55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93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53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23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20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25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30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858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15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66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92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77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80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33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073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84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40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18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1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9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65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4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6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9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3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8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5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3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7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1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3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8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5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5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1398695" y="0"/>
            <a:ext cx="10793305" cy="6020280"/>
          </a:xfrm>
          <a:custGeom>
            <a:avLst/>
            <a:gdLst>
              <a:gd name="connsiteX0" fmla="*/ 10793305 w 10793305"/>
              <a:gd name="connsiteY0" fmla="*/ 4265192 h 6020280"/>
              <a:gd name="connsiteX1" fmla="*/ 10793305 w 10793305"/>
              <a:gd name="connsiteY1" fmla="*/ 5447753 h 6020280"/>
              <a:gd name="connsiteX2" fmla="*/ 9920633 w 10793305"/>
              <a:gd name="connsiteY2" fmla="*/ 5951590 h 6020280"/>
              <a:gd name="connsiteX3" fmla="*/ 9221140 w 10793305"/>
              <a:gd name="connsiteY3" fmla="*/ 5764162 h 6020280"/>
              <a:gd name="connsiteX4" fmla="*/ 9408569 w 10793305"/>
              <a:gd name="connsiteY4" fmla="*/ 5064670 h 6020280"/>
              <a:gd name="connsiteX5" fmla="*/ 677849 w 10793305"/>
              <a:gd name="connsiteY5" fmla="*/ 3182283 h 6020280"/>
              <a:gd name="connsiteX6" fmla="*/ 1190849 w 10793305"/>
              <a:gd name="connsiteY6" fmla="*/ 3694347 h 6020280"/>
              <a:gd name="connsiteX7" fmla="*/ 677849 w 10793305"/>
              <a:gd name="connsiteY7" fmla="*/ 4206411 h 6020280"/>
              <a:gd name="connsiteX8" fmla="*/ 164848 w 10793305"/>
              <a:gd name="connsiteY8" fmla="*/ 3694347 h 6020280"/>
              <a:gd name="connsiteX9" fmla="*/ 677849 w 10793305"/>
              <a:gd name="connsiteY9" fmla="*/ 3182283 h 6020280"/>
              <a:gd name="connsiteX10" fmla="*/ 57684 w 10793305"/>
              <a:gd name="connsiteY10" fmla="*/ 2084019 h 6020280"/>
              <a:gd name="connsiteX11" fmla="*/ 115368 w 10793305"/>
              <a:gd name="connsiteY11" fmla="*/ 2141598 h 6020280"/>
              <a:gd name="connsiteX12" fmla="*/ 57684 w 10793305"/>
              <a:gd name="connsiteY12" fmla="*/ 2199177 h 6020280"/>
              <a:gd name="connsiteX13" fmla="*/ 0 w 10793305"/>
              <a:gd name="connsiteY13" fmla="*/ 2141598 h 6020280"/>
              <a:gd name="connsiteX14" fmla="*/ 57684 w 10793305"/>
              <a:gd name="connsiteY14" fmla="*/ 2084019 h 6020280"/>
              <a:gd name="connsiteX15" fmla="*/ 1277570 w 10793305"/>
              <a:gd name="connsiteY15" fmla="*/ 1234949 h 6020280"/>
              <a:gd name="connsiteX16" fmla="*/ 1483234 w 10793305"/>
              <a:gd name="connsiteY16" fmla="*/ 1440239 h 6020280"/>
              <a:gd name="connsiteX17" fmla="*/ 1277570 w 10793305"/>
              <a:gd name="connsiteY17" fmla="*/ 1645529 h 6020280"/>
              <a:gd name="connsiteX18" fmla="*/ 1071904 w 10793305"/>
              <a:gd name="connsiteY18" fmla="*/ 1440239 h 6020280"/>
              <a:gd name="connsiteX19" fmla="*/ 1277570 w 10793305"/>
              <a:gd name="connsiteY19" fmla="*/ 1234949 h 6020280"/>
              <a:gd name="connsiteX20" fmla="*/ 6102287 w 10793305"/>
              <a:gd name="connsiteY20" fmla="*/ 0 h 6020280"/>
              <a:gd name="connsiteX21" fmla="*/ 10793305 w 10793305"/>
              <a:gd name="connsiteY21" fmla="*/ 1 h 6020280"/>
              <a:gd name="connsiteX22" fmla="*/ 10793305 w 10793305"/>
              <a:gd name="connsiteY22" fmla="*/ 3123247 h 6020280"/>
              <a:gd name="connsiteX23" fmla="*/ 7514863 w 10793305"/>
              <a:gd name="connsiteY23" fmla="*/ 5016057 h 6020280"/>
              <a:gd name="connsiteX24" fmla="*/ 6815371 w 10793305"/>
              <a:gd name="connsiteY24" fmla="*/ 4828630 h 6020280"/>
              <a:gd name="connsiteX25" fmla="*/ 6798584 w 10793305"/>
              <a:gd name="connsiteY25" fmla="*/ 4348022 h 6020280"/>
              <a:gd name="connsiteX26" fmla="*/ 6846657 w 10793305"/>
              <a:gd name="connsiteY26" fmla="*/ 4269596 h 6020280"/>
              <a:gd name="connsiteX27" fmla="*/ 6877530 w 10793305"/>
              <a:gd name="connsiteY27" fmla="*/ 4255692 h 6020280"/>
              <a:gd name="connsiteX28" fmla="*/ 9672602 w 10793305"/>
              <a:gd name="connsiteY28" fmla="*/ 2641956 h 6020280"/>
              <a:gd name="connsiteX29" fmla="*/ 9860030 w 10793305"/>
              <a:gd name="connsiteY29" fmla="*/ 1942464 h 6020280"/>
              <a:gd name="connsiteX30" fmla="*/ 9160536 w 10793305"/>
              <a:gd name="connsiteY30" fmla="*/ 1755036 h 6020280"/>
              <a:gd name="connsiteX31" fmla="*/ 6949309 w 10793305"/>
              <a:gd name="connsiteY31" fmla="*/ 3031689 h 6020280"/>
              <a:gd name="connsiteX32" fmla="*/ 6976343 w 10793305"/>
              <a:gd name="connsiteY32" fmla="*/ 3002450 h 6020280"/>
              <a:gd name="connsiteX33" fmla="*/ 4163249 w 10793305"/>
              <a:gd name="connsiteY33" fmla="*/ 4626590 h 6020280"/>
              <a:gd name="connsiteX34" fmla="*/ 3463757 w 10793305"/>
              <a:gd name="connsiteY34" fmla="*/ 4439162 h 6020280"/>
              <a:gd name="connsiteX35" fmla="*/ 3506339 w 10793305"/>
              <a:gd name="connsiteY35" fmla="*/ 3864308 h 6020280"/>
              <a:gd name="connsiteX36" fmla="*/ 3558397 w 10793305"/>
              <a:gd name="connsiteY36" fmla="*/ 3809371 h 6020280"/>
              <a:gd name="connsiteX37" fmla="*/ 6364311 w 10793305"/>
              <a:gd name="connsiteY37" fmla="*/ 2189375 h 6020280"/>
              <a:gd name="connsiteX38" fmla="*/ 6551739 w 10793305"/>
              <a:gd name="connsiteY38" fmla="*/ 1489883 h 6020280"/>
              <a:gd name="connsiteX39" fmla="*/ 5852248 w 10793305"/>
              <a:gd name="connsiteY39" fmla="*/ 1302454 h 6020280"/>
              <a:gd name="connsiteX40" fmla="*/ 5082712 w 10793305"/>
              <a:gd name="connsiteY40" fmla="*/ 1746746 h 6020280"/>
              <a:gd name="connsiteX41" fmla="*/ 5020038 w 10793305"/>
              <a:gd name="connsiteY41" fmla="*/ 1760934 h 6020280"/>
              <a:gd name="connsiteX42" fmla="*/ 4513279 w 10793305"/>
              <a:gd name="connsiteY42" fmla="*/ 1508694 h 6020280"/>
              <a:gd name="connsiteX43" fmla="*/ 4700709 w 10793305"/>
              <a:gd name="connsiteY43" fmla="*/ 809201 h 60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93305" h="6020280">
                <a:moveTo>
                  <a:pt x="10793305" y="4265192"/>
                </a:moveTo>
                <a:lnTo>
                  <a:pt x="10793305" y="5447753"/>
                </a:lnTo>
                <a:lnTo>
                  <a:pt x="9920633" y="5951590"/>
                </a:lnTo>
                <a:cubicBezTo>
                  <a:pt x="9675717" y="6092994"/>
                  <a:pt x="9362545" y="6009080"/>
                  <a:pt x="9221140" y="5764162"/>
                </a:cubicBezTo>
                <a:cubicBezTo>
                  <a:pt x="9079738" y="5519248"/>
                  <a:pt x="9163653" y="5206073"/>
                  <a:pt x="9408569" y="5064670"/>
                </a:cubicBezTo>
                <a:close/>
                <a:moveTo>
                  <a:pt x="677849" y="3182283"/>
                </a:moveTo>
                <a:cubicBezTo>
                  <a:pt x="961170" y="3182283"/>
                  <a:pt x="1190849" y="3411542"/>
                  <a:pt x="1190849" y="3694347"/>
                </a:cubicBezTo>
                <a:cubicBezTo>
                  <a:pt x="1190849" y="3977152"/>
                  <a:pt x="961170" y="4206411"/>
                  <a:pt x="677849" y="4206411"/>
                </a:cubicBezTo>
                <a:cubicBezTo>
                  <a:pt x="394526" y="4206411"/>
                  <a:pt x="164848" y="3977152"/>
                  <a:pt x="164848" y="3694347"/>
                </a:cubicBezTo>
                <a:cubicBezTo>
                  <a:pt x="164848" y="3411542"/>
                  <a:pt x="394526" y="3182283"/>
                  <a:pt x="677849" y="3182283"/>
                </a:cubicBezTo>
                <a:close/>
                <a:moveTo>
                  <a:pt x="57684" y="2084019"/>
                </a:moveTo>
                <a:cubicBezTo>
                  <a:pt x="89542" y="2084019"/>
                  <a:pt x="115368" y="2109798"/>
                  <a:pt x="115368" y="2141598"/>
                </a:cubicBezTo>
                <a:cubicBezTo>
                  <a:pt x="115368" y="2173398"/>
                  <a:pt x="89542" y="2199177"/>
                  <a:pt x="57684" y="2199177"/>
                </a:cubicBezTo>
                <a:cubicBezTo>
                  <a:pt x="25826" y="2199177"/>
                  <a:pt x="0" y="2173398"/>
                  <a:pt x="0" y="2141598"/>
                </a:cubicBezTo>
                <a:cubicBezTo>
                  <a:pt x="0" y="2109798"/>
                  <a:pt x="25826" y="2084019"/>
                  <a:pt x="57684" y="2084019"/>
                </a:cubicBezTo>
                <a:close/>
                <a:moveTo>
                  <a:pt x="1277570" y="1234949"/>
                </a:moveTo>
                <a:cubicBezTo>
                  <a:pt x="1391155" y="1234949"/>
                  <a:pt x="1483234" y="1326860"/>
                  <a:pt x="1483234" y="1440239"/>
                </a:cubicBezTo>
                <a:cubicBezTo>
                  <a:pt x="1483234" y="1553618"/>
                  <a:pt x="1391155" y="1645529"/>
                  <a:pt x="1277570" y="1645529"/>
                </a:cubicBezTo>
                <a:cubicBezTo>
                  <a:pt x="1163983" y="1645529"/>
                  <a:pt x="1071904" y="1553618"/>
                  <a:pt x="1071904" y="1440239"/>
                </a:cubicBezTo>
                <a:cubicBezTo>
                  <a:pt x="1071904" y="1326860"/>
                  <a:pt x="1163983" y="1234949"/>
                  <a:pt x="1277570" y="1234949"/>
                </a:cubicBezTo>
                <a:close/>
                <a:moveTo>
                  <a:pt x="6102287" y="0"/>
                </a:moveTo>
                <a:lnTo>
                  <a:pt x="10793305" y="1"/>
                </a:lnTo>
                <a:lnTo>
                  <a:pt x="10793305" y="3123247"/>
                </a:lnTo>
                <a:lnTo>
                  <a:pt x="7514863" y="5016057"/>
                </a:lnTo>
                <a:cubicBezTo>
                  <a:pt x="7269947" y="5157460"/>
                  <a:pt x="6956773" y="5073545"/>
                  <a:pt x="6815371" y="4828630"/>
                </a:cubicBezTo>
                <a:cubicBezTo>
                  <a:pt x="6726994" y="4675556"/>
                  <a:pt x="6726631" y="4495821"/>
                  <a:pt x="6798584" y="4348022"/>
                </a:cubicBezTo>
                <a:lnTo>
                  <a:pt x="6846657" y="4269596"/>
                </a:lnTo>
                <a:lnTo>
                  <a:pt x="6877530" y="4255692"/>
                </a:lnTo>
                <a:lnTo>
                  <a:pt x="9672602" y="2641956"/>
                </a:lnTo>
                <a:cubicBezTo>
                  <a:pt x="9917519" y="2500556"/>
                  <a:pt x="10001432" y="2187381"/>
                  <a:pt x="9860030" y="1942464"/>
                </a:cubicBezTo>
                <a:cubicBezTo>
                  <a:pt x="9718627" y="1697548"/>
                  <a:pt x="9405455" y="1613635"/>
                  <a:pt x="9160536" y="1755036"/>
                </a:cubicBezTo>
                <a:lnTo>
                  <a:pt x="6949309" y="3031689"/>
                </a:lnTo>
                <a:lnTo>
                  <a:pt x="6976343" y="3002450"/>
                </a:lnTo>
                <a:lnTo>
                  <a:pt x="4163249" y="4626590"/>
                </a:lnTo>
                <a:cubicBezTo>
                  <a:pt x="3918333" y="4767993"/>
                  <a:pt x="3605159" y="4684077"/>
                  <a:pt x="3463757" y="4439162"/>
                </a:cubicBezTo>
                <a:cubicBezTo>
                  <a:pt x="3355495" y="4251648"/>
                  <a:pt x="3379312" y="4024121"/>
                  <a:pt x="3506339" y="3864308"/>
                </a:cubicBezTo>
                <a:lnTo>
                  <a:pt x="3558397" y="3809371"/>
                </a:lnTo>
                <a:lnTo>
                  <a:pt x="6364311" y="2189375"/>
                </a:lnTo>
                <a:cubicBezTo>
                  <a:pt x="6609228" y="2047974"/>
                  <a:pt x="6693142" y="1734799"/>
                  <a:pt x="6551739" y="1489883"/>
                </a:cubicBezTo>
                <a:cubicBezTo>
                  <a:pt x="6410338" y="1244966"/>
                  <a:pt x="6097163" y="1161052"/>
                  <a:pt x="5852248" y="1302454"/>
                </a:cubicBezTo>
                <a:lnTo>
                  <a:pt x="5082712" y="1746746"/>
                </a:lnTo>
                <a:lnTo>
                  <a:pt x="5020038" y="1760934"/>
                </a:lnTo>
                <a:cubicBezTo>
                  <a:pt x="4822004" y="1785506"/>
                  <a:pt x="4619331" y="1692382"/>
                  <a:pt x="4513279" y="1508694"/>
                </a:cubicBezTo>
                <a:cubicBezTo>
                  <a:pt x="4371877" y="1263779"/>
                  <a:pt x="4455791" y="950604"/>
                  <a:pt x="4700709" y="809201"/>
                </a:cubicBezTo>
                <a:close/>
              </a:path>
            </a:pathLst>
          </a:custGeom>
          <a:solidFill>
            <a:srgbClr val="21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97342" y="3223661"/>
            <a:ext cx="5224210" cy="2981451"/>
          </a:xfrm>
          <a:prstGeom prst="roundRect">
            <a:avLst>
              <a:gd name="adj" fmla="val 4314"/>
            </a:avLst>
          </a:prstGeom>
          <a:solidFill>
            <a:srgbClr val="23243C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42414" y="4123906"/>
            <a:ext cx="4431742" cy="1894276"/>
          </a:xfrm>
          <a:prstGeom prst="roundRect">
            <a:avLst>
              <a:gd name="adj" fmla="val 9329"/>
            </a:avLst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컴퓨터학부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★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2013097043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송영민</a:t>
            </a:r>
            <a:endParaRPr lang="en-US" altLang="ko-KR" sz="900" dirty="0">
              <a:solidFill>
                <a:prstClr val="white">
                  <a:lumMod val="50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2016110097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</a:t>
            </a:r>
            <a:endParaRPr lang="en-US" altLang="ko-KR" sz="1600" b="1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2016113529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</a:t>
            </a:r>
            <a:endParaRPr lang="en-US" altLang="ko-KR" sz="1600" b="1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2016118227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110285" y="699993"/>
            <a:ext cx="6096000" cy="18312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 </a:t>
            </a:r>
            <a:r>
              <a:rPr lang="en-US" altLang="ko-KR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OCR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 </a:t>
            </a:r>
            <a:r>
              <a:rPr lang="ko-KR" altLang="en-US" sz="40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승부예측</a:t>
            </a: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프로그램</a:t>
            </a:r>
            <a:endParaRPr lang="en-US" altLang="ko-KR" sz="4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B9BF7-AB3D-4FBC-B59E-0A1408369379}"/>
              </a:ext>
            </a:extLst>
          </p:cNvPr>
          <p:cNvSpPr/>
          <p:nvPr/>
        </p:nvSpPr>
        <p:spPr>
          <a:xfrm>
            <a:off x="3110285" y="3338977"/>
            <a:ext cx="60960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㈜신라시스템 </a:t>
            </a:r>
            <a:r>
              <a:rPr lang="en-US" altLang="ko-KR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Team 6</a:t>
            </a:r>
          </a:p>
        </p:txBody>
      </p:sp>
    </p:spTree>
    <p:extLst>
      <p:ext uri="{BB962C8B-B14F-4D97-AF65-F5344CB8AC3E}">
        <p14:creationId xmlns:p14="http://schemas.microsoft.com/office/powerpoint/2010/main" val="293903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83BD12-19BF-48CE-988E-7F3C99A8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89" y="1462371"/>
            <a:ext cx="6352222" cy="47230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CC1E028-C67F-404A-B165-C120DFF1BD77}"/>
              </a:ext>
            </a:extLst>
          </p:cNvPr>
          <p:cNvSpPr/>
          <p:nvPr/>
        </p:nvSpPr>
        <p:spPr>
          <a:xfrm>
            <a:off x="3019901" y="3218120"/>
            <a:ext cx="3186589" cy="679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0764C8-4079-4970-8917-05D1B91765A3}"/>
              </a:ext>
            </a:extLst>
          </p:cNvPr>
          <p:cNvSpPr/>
          <p:nvPr/>
        </p:nvSpPr>
        <p:spPr>
          <a:xfrm>
            <a:off x="6206490" y="3429000"/>
            <a:ext cx="1714500" cy="468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19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A36B7-C147-41A9-BE2F-BC6CD170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81" y="1430257"/>
            <a:ext cx="5557837" cy="47733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7CBACE-9EF8-4E25-A249-715D4E7A14C2}"/>
              </a:ext>
            </a:extLst>
          </p:cNvPr>
          <p:cNvSpPr/>
          <p:nvPr/>
        </p:nvSpPr>
        <p:spPr>
          <a:xfrm>
            <a:off x="3397091" y="2960370"/>
            <a:ext cx="2203609" cy="605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8612-C454-48CD-A878-8B30A0BE9B48}"/>
              </a:ext>
            </a:extLst>
          </p:cNvPr>
          <p:cNvSpPr/>
          <p:nvPr/>
        </p:nvSpPr>
        <p:spPr>
          <a:xfrm>
            <a:off x="5928836" y="3263265"/>
            <a:ext cx="2203609" cy="605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8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2CDA9-921D-4058-B0E4-36528E48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79" y="1428776"/>
            <a:ext cx="6588442" cy="47902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59595E-C508-4106-92B0-4CB7C3E59DB1}"/>
              </a:ext>
            </a:extLst>
          </p:cNvPr>
          <p:cNvSpPr/>
          <p:nvPr/>
        </p:nvSpPr>
        <p:spPr>
          <a:xfrm>
            <a:off x="6306027" y="2703194"/>
            <a:ext cx="1740694" cy="954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19B47E-F9B6-49A3-B950-ABE395C6701C}"/>
              </a:ext>
            </a:extLst>
          </p:cNvPr>
          <p:cNvSpPr/>
          <p:nvPr/>
        </p:nvSpPr>
        <p:spPr>
          <a:xfrm>
            <a:off x="3234532" y="2474595"/>
            <a:ext cx="2411887" cy="954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9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" name="Picture 2" descr="헌법재판소 공개 변론 어떻게 준비됐나">
            <a:extLst>
              <a:ext uri="{FF2B5EF4-FFF2-40B4-BE49-F238E27FC236}">
                <a16:creationId xmlns:a16="http://schemas.microsoft.com/office/drawing/2014/main" id="{F1388A9A-A65A-4282-B147-D772C7D4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31" y="3182336"/>
            <a:ext cx="2392417" cy="26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생활 보안 정보] 당신의 개인정보, 안전하십니까? - 스스로 개인정보 지키는 방법!">
            <a:extLst>
              <a:ext uri="{FF2B5EF4-FFF2-40B4-BE49-F238E27FC236}">
                <a16:creationId xmlns:a16="http://schemas.microsoft.com/office/drawing/2014/main" id="{897DB109-0921-4CFE-8BDF-B3A70666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99" y="3364623"/>
            <a:ext cx="2699170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77796-CFF3-4186-82E3-45F92040EC3B}"/>
              </a:ext>
            </a:extLst>
          </p:cNvPr>
          <p:cNvSpPr txBox="1"/>
          <p:nvPr/>
        </p:nvSpPr>
        <p:spPr>
          <a:xfrm>
            <a:off x="2524431" y="1754965"/>
            <a:ext cx="711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가지 데이터인 경우가 많음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1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B8994F-8C4F-42AA-B684-B06362DDC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" y="1695379"/>
            <a:ext cx="5288280" cy="42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52D6BF-3325-40A3-9924-5A6893136CE1}"/>
              </a:ext>
            </a:extLst>
          </p:cNvPr>
          <p:cNvSpPr txBox="1"/>
          <p:nvPr/>
        </p:nvSpPr>
        <p:spPr>
          <a:xfrm>
            <a:off x="7645071" y="1871638"/>
            <a:ext cx="3076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Otsu algorithm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1D297D-052C-417A-9363-6CE1C7AF7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90" y="3029198"/>
            <a:ext cx="4229690" cy="2686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84C25D-B0A8-4A80-BF65-09701D4DA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137" y="3154897"/>
            <a:ext cx="4248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6146" name="Picture 2" descr="enter image description here">
            <a:extLst>
              <a:ext uri="{FF2B5EF4-FFF2-40B4-BE49-F238E27FC236}">
                <a16:creationId xmlns:a16="http://schemas.microsoft.com/office/drawing/2014/main" id="{DA442224-F0C6-43CF-A12A-34E9173F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504678"/>
            <a:ext cx="2673668" cy="46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nter image description here">
            <a:extLst>
              <a:ext uri="{FF2B5EF4-FFF2-40B4-BE49-F238E27FC236}">
                <a16:creationId xmlns:a16="http://schemas.microsoft.com/office/drawing/2014/main" id="{874C4B1C-F3EE-4CB4-8135-F16601819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92" y="1504678"/>
            <a:ext cx="2673668" cy="46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9DB53A2-017F-447E-8954-CAC3B3D6E9DB}"/>
              </a:ext>
            </a:extLst>
          </p:cNvPr>
          <p:cNvSpPr/>
          <p:nvPr/>
        </p:nvSpPr>
        <p:spPr>
          <a:xfrm>
            <a:off x="5863205" y="3427310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76874-BB7A-4EA7-BD89-F06259B59FA0}"/>
              </a:ext>
            </a:extLst>
          </p:cNvPr>
          <p:cNvSpPr txBox="1"/>
          <p:nvPr/>
        </p:nvSpPr>
        <p:spPr>
          <a:xfrm>
            <a:off x="5256749" y="2411647"/>
            <a:ext cx="2741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Noise Removal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49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0AD32-52E7-4CCB-A35D-7EE68792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73" y="1615278"/>
            <a:ext cx="6401693" cy="2324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076810-6BC1-4FBD-A864-7DF60551C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73" y="4112757"/>
            <a:ext cx="6335009" cy="2219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18658E-81A8-4257-8D71-868D1B51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725" y="4196670"/>
            <a:ext cx="3067478" cy="22482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33A3442-7789-43A8-A1CB-E7F356D17893}"/>
              </a:ext>
            </a:extLst>
          </p:cNvPr>
          <p:cNvSpPr/>
          <p:nvPr/>
        </p:nvSpPr>
        <p:spPr>
          <a:xfrm>
            <a:off x="7427281" y="3637467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76E11-BB4D-4008-969F-1D3DE1612C86}"/>
              </a:ext>
            </a:extLst>
          </p:cNvPr>
          <p:cNvSpPr txBox="1"/>
          <p:nvPr/>
        </p:nvSpPr>
        <p:spPr>
          <a:xfrm>
            <a:off x="883473" y="1203696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Dilation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EBBE9-78B9-4525-9A18-40B1ABD0DB1B}"/>
              </a:ext>
            </a:extLst>
          </p:cNvPr>
          <p:cNvSpPr txBox="1"/>
          <p:nvPr/>
        </p:nvSpPr>
        <p:spPr>
          <a:xfrm>
            <a:off x="896993" y="3771830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Erosion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9AD36-C906-45A0-AF95-14592AEB775D}"/>
              </a:ext>
            </a:extLst>
          </p:cNvPr>
          <p:cNvSpPr txBox="1"/>
          <p:nvPr/>
        </p:nvSpPr>
        <p:spPr>
          <a:xfrm>
            <a:off x="8479063" y="1203696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opening(D-&gt;E)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CD9F8A-D72E-402E-8640-7C0295A49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014" y="1627518"/>
            <a:ext cx="3038899" cy="22196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917E14-7E6A-4EAA-ADF1-29E7C7BF81E9}"/>
              </a:ext>
            </a:extLst>
          </p:cNvPr>
          <p:cNvSpPr txBox="1"/>
          <p:nvPr/>
        </p:nvSpPr>
        <p:spPr>
          <a:xfrm>
            <a:off x="8591609" y="3797674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closing(E-&gt;D)</a:t>
            </a:r>
          </a:p>
        </p:txBody>
      </p:sp>
    </p:spTree>
    <p:extLst>
      <p:ext uri="{BB962C8B-B14F-4D97-AF65-F5344CB8AC3E}">
        <p14:creationId xmlns:p14="http://schemas.microsoft.com/office/powerpoint/2010/main" val="385366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E39CEF-D72B-4DE2-B347-61DDAE987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30" y="1493987"/>
            <a:ext cx="5665470" cy="465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E40EF-14C9-46CB-8418-D384C99A5B25}"/>
              </a:ext>
            </a:extLst>
          </p:cNvPr>
          <p:cNvSpPr txBox="1"/>
          <p:nvPr/>
        </p:nvSpPr>
        <p:spPr>
          <a:xfrm>
            <a:off x="720090" y="1594639"/>
            <a:ext cx="3307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Rotation</a:t>
            </a:r>
          </a:p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/ </a:t>
            </a:r>
            <a:r>
              <a:rPr lang="en-US" altLang="ko-KR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Deskewing</a:t>
            </a:r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476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2D11BA9-869E-434F-9F4D-E659A744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" y="1579375"/>
            <a:ext cx="5165408" cy="448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B12CD-C334-49C4-9A42-C85BD9F6F2FB}"/>
              </a:ext>
            </a:extLst>
          </p:cNvPr>
          <p:cNvSpPr txBox="1"/>
          <p:nvPr/>
        </p:nvSpPr>
        <p:spPr>
          <a:xfrm>
            <a:off x="7364326" y="1871638"/>
            <a:ext cx="3307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Border Removal</a:t>
            </a:r>
          </a:p>
        </p:txBody>
      </p:sp>
    </p:spTree>
    <p:extLst>
      <p:ext uri="{BB962C8B-B14F-4D97-AF65-F5344CB8AC3E}">
        <p14:creationId xmlns:p14="http://schemas.microsoft.com/office/powerpoint/2010/main" val="3951851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E74B8B-033B-4359-9F72-3DE7A8FD2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51" y="1808046"/>
            <a:ext cx="6097461" cy="4031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48D39A-D4CD-4CC7-8EE4-E9DE4EC6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8046"/>
            <a:ext cx="5129701" cy="43769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A01CAB-51A5-43AC-ADB1-92F94C74A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" y="1278600"/>
            <a:ext cx="8491403" cy="44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altLang="ko-KR" sz="28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925369" y="1270989"/>
            <a:ext cx="975674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프로젝트 개요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목표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일정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계획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논문 일정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88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14CB2-E712-4F50-A74E-0C398C21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1412373"/>
            <a:ext cx="6287377" cy="2638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C53B74-6DE6-4FF4-897A-5E653767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63" y="3079776"/>
            <a:ext cx="5333499" cy="31213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434790-0FD9-4CEA-A778-14FA9EB6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074" y="3899241"/>
            <a:ext cx="3315163" cy="8192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E973F2-34E2-4F97-9636-383D389EA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124" y="1536214"/>
            <a:ext cx="3315163" cy="251495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73A4C9-C00C-41DA-86FB-8EB1605C0BF2}"/>
              </a:ext>
            </a:extLst>
          </p:cNvPr>
          <p:cNvCxnSpPr/>
          <p:nvPr/>
        </p:nvCxnSpPr>
        <p:spPr>
          <a:xfrm>
            <a:off x="640080" y="4640430"/>
            <a:ext cx="18059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F8775A7-16BC-45C2-8135-B1926016C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5480" y="5918398"/>
            <a:ext cx="2035506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</a:rPr>
              <a:t>목차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2771564" y="2409774"/>
            <a:ext cx="6623471" cy="1816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 된 개발 목표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82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16386" name="Picture 2" descr="사회인 야구 시작하기 Part2' - IT조선 &gt; 라이프 &gt; 유통·쇼핑">
            <a:extLst>
              <a:ext uri="{FF2B5EF4-FFF2-40B4-BE49-F238E27FC236}">
                <a16:creationId xmlns:a16="http://schemas.microsoft.com/office/drawing/2014/main" id="{19166D91-90BA-448F-BA4F-1C236942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" y="1411605"/>
            <a:ext cx="3864610" cy="25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3297D8-CADE-493A-A15F-D78221AA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776" y="3681915"/>
            <a:ext cx="6211167" cy="132416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5F8929D-DD87-4F9B-9F69-1322F9552976}"/>
              </a:ext>
            </a:extLst>
          </p:cNvPr>
          <p:cNvSpPr/>
          <p:nvPr/>
        </p:nvSpPr>
        <p:spPr>
          <a:xfrm>
            <a:off x="10516466" y="3995352"/>
            <a:ext cx="422477" cy="348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9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85AAF-15CC-46F8-B92F-544E71F6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1524651"/>
            <a:ext cx="7565308" cy="45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58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>
                <a:solidFill>
                  <a:prstClr val="white"/>
                </a:solidFill>
              </a:rPr>
              <a:t>2. </a:t>
            </a:r>
            <a:r>
              <a:rPr lang="ko-KR" altLang="en-US" sz="2800" b="1" kern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1545D-3B3A-4717-BF0F-85137D11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2485"/>
            <a:ext cx="3821058" cy="462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E2D1C2-6127-4B5B-BB16-D8A3F0484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28" y="1300371"/>
            <a:ext cx="4198126" cy="32924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2D5CD6-637B-465E-A11F-0E5F4D3C5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522" y="2925437"/>
            <a:ext cx="5546078" cy="33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6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20482" name="Picture 2" descr="야구 선수 라인업 경기 오더지 작성법 : 네이버 블로그">
            <a:extLst>
              <a:ext uri="{FF2B5EF4-FFF2-40B4-BE49-F238E27FC236}">
                <a16:creationId xmlns:a16="http://schemas.microsoft.com/office/drawing/2014/main" id="{27366989-3E3F-402B-A19D-BC547FC43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385512"/>
            <a:ext cx="32289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A2208-ED8D-4B56-AC58-6DDEF868A1E8}"/>
              </a:ext>
            </a:extLst>
          </p:cNvPr>
          <p:cNvSpPr txBox="1"/>
          <p:nvPr/>
        </p:nvSpPr>
        <p:spPr>
          <a:xfrm>
            <a:off x="5638396" y="1594639"/>
            <a:ext cx="3307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오더지</a:t>
            </a:r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0C9-15B6-4FFF-9D37-1A057C7FCF0A}"/>
              </a:ext>
            </a:extLst>
          </p:cNvPr>
          <p:cNvSpPr txBox="1"/>
          <p:nvPr/>
        </p:nvSpPr>
        <p:spPr>
          <a:xfrm>
            <a:off x="5638395" y="2459007"/>
            <a:ext cx="54439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당일 출전하는 선수들의 리스트를 적은 종이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일정한 포맷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당일에만 받을 수 있는 데이터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정확도가 낮아도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전부 직접 입력하는 것 보단 나으므로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OCR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입력 보조장치로 사용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63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25570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3378" y="2461576"/>
            <a:ext cx="9268178" cy="3134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리그사이트에 기록 된 데이터들을 크롤링하여 데이터 정리 및 분석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해당 데이터를 바탕으로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머신 러닝 기술을 활용하여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팀 승률 예측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선수 분석 등의 모델을 개발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사회인야구인을 위한 승부 예측 및 데이터 분석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SW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제공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559" y="1321020"/>
            <a:ext cx="48558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/>
              <a:t>※ </a:t>
            </a:r>
            <a:r>
              <a:rPr lang="ko-KR" altLang="en-US" sz="2800" b="1" dirty="0"/>
              <a:t>프로젝트 목표 변경사항 </a:t>
            </a:r>
            <a:r>
              <a:rPr lang="en-US" altLang="ko-KR" sz="2800" b="1" dirty="0"/>
              <a:t>※</a:t>
            </a:r>
            <a:endParaRPr lang="ko-KR" altLang="en-US" sz="2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0635" y="1507469"/>
            <a:ext cx="10165722" cy="43063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3000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36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ㅁ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88" y="1951881"/>
            <a:ext cx="4198126" cy="32924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4" y="1227456"/>
            <a:ext cx="3788896" cy="4089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3788" y="5507078"/>
            <a:ext cx="4067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모델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목표 변경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381" y="1670427"/>
            <a:ext cx="2333951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24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40" y="1624137"/>
            <a:ext cx="5734389" cy="29286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895" y="2302150"/>
            <a:ext cx="6262905" cy="37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15" y="1352128"/>
            <a:ext cx="4886433" cy="48612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435" y="1971092"/>
            <a:ext cx="379147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8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2444115" y="2075179"/>
            <a:ext cx="7278370" cy="199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기존 프로젝트</a:t>
            </a:r>
            <a:r>
              <a:rPr lang="ko-KR" altLang="en-US" sz="48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ko-KR" altLang="en-US" sz="60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231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ㅋㅋ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14" y="1414739"/>
            <a:ext cx="9536771" cy="39779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34858" y="5647105"/>
            <a:ext cx="2323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크롤링</a:t>
            </a:r>
            <a:r>
              <a:rPr lang="ko-KR" altLang="en-US" sz="2800" b="1" dirty="0"/>
              <a:t> 결과</a:t>
            </a:r>
            <a:endParaRPr lang="en-US" altLang="ko-KR" sz="32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35" y="1355243"/>
            <a:ext cx="3004932" cy="40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10142" y="2387196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</a:rPr>
              <a:t>3. </a:t>
            </a:r>
            <a:r>
              <a:rPr lang="ko-KR" altLang="en-US" sz="5400" b="1" dirty="0">
                <a:solidFill>
                  <a:srgbClr val="0F102B"/>
                </a:solidFill>
              </a:rPr>
              <a:t>개발 일정</a:t>
            </a:r>
            <a:endParaRPr lang="en-US" altLang="ko-KR" sz="5400" b="1" dirty="0">
              <a:solidFill>
                <a:srgbClr val="0F1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53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3.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일정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7CE82-56C4-47B6-A810-41830D53B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59092"/>
              </p:ext>
            </p:extLst>
          </p:nvPr>
        </p:nvGraphicFramePr>
        <p:xfrm>
          <a:off x="975553" y="1385739"/>
          <a:ext cx="10240893" cy="4843917"/>
        </p:xfrm>
        <a:graphic>
          <a:graphicData uri="http://schemas.openxmlformats.org/drawingml/2006/table">
            <a:tbl>
              <a:tblPr/>
              <a:tblGrid>
                <a:gridCol w="3640929">
                  <a:extLst>
                    <a:ext uri="{9D8B030D-6E8A-4147-A177-3AD203B41FA5}">
                      <a16:colId xmlns:a16="http://schemas.microsoft.com/office/drawing/2014/main" val="413033385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51838879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65952810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151886096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60756366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49210820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104157495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99237802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057925976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40628282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8637369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20246514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086588572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4521990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244634765"/>
                    </a:ext>
                  </a:extLst>
                </a:gridCol>
              </a:tblGrid>
              <a:tr h="39878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세부 개발내용</a:t>
                      </a:r>
                    </a:p>
                  </a:txBody>
                  <a:tcPr marL="87157" marR="87157" marT="43578" marB="4357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 panose="02030600000101010101" pitchFamily="18" charset="2"/>
                        </a:rPr>
                        <a:t>기술 개발기간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67340"/>
                  </a:ext>
                </a:extLst>
              </a:tr>
              <a:tr h="555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3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4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5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  <a:cs typeface="+mn-cs"/>
                        </a:rPr>
                        <a:t>6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한컴바탕" panose="02030600000101010101" pitchFamily="18" charset="2"/>
                        <a:cs typeface="+mn-cs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  <a:cs typeface="+mn-cs"/>
                        </a:rPr>
                        <a:t>7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한컴바탕" panose="02030600000101010101" pitchFamily="18" charset="2"/>
                        <a:cs typeface="+mn-cs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  <a:cs typeface="+mn-cs"/>
                        </a:rPr>
                        <a:t>8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9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10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01023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정형 데이터 확보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837677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 OCR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인식 및 데이터 가공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605528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승부 예측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System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041679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정형 데이터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Classification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068577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 APP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개발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007588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성능 테스트 및 디버깅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344251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최종 개발 완료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7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98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10142" y="2387196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</a:rPr>
              <a:t>4. </a:t>
            </a:r>
            <a:r>
              <a:rPr lang="ko-KR" altLang="en-US" sz="5400" b="1" dirty="0">
                <a:solidFill>
                  <a:srgbClr val="0F102B"/>
                </a:solidFill>
              </a:rPr>
              <a:t>향후 계획</a:t>
            </a:r>
            <a:endParaRPr lang="en-US" altLang="ko-KR" sz="5400" b="1" dirty="0">
              <a:solidFill>
                <a:srgbClr val="0F1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48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4. </a:t>
            </a:r>
            <a:r>
              <a:rPr lang="ko-KR" altLang="en-US" sz="2800" b="1" kern="0" dirty="0">
                <a:solidFill>
                  <a:prstClr val="white"/>
                </a:solidFill>
              </a:rPr>
              <a:t>향후 계획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51" y="1581073"/>
            <a:ext cx="9414934" cy="400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1590267" y="2359704"/>
            <a:ext cx="8746102" cy="24560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리그 데이터 수집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승부 예측 알고리즘 구현 이후 데이터를 분류하여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데이터를 분석하여 필요한 정보 시각화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서비스용 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APP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개발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8992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10142" y="2387196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</a:rPr>
              <a:t>5. </a:t>
            </a:r>
            <a:r>
              <a:rPr lang="ko-KR" altLang="en-US" sz="5400" b="1" dirty="0">
                <a:solidFill>
                  <a:srgbClr val="0F102B"/>
                </a:solidFill>
              </a:rPr>
              <a:t>논문 일정</a:t>
            </a:r>
            <a:endParaRPr lang="en-US" altLang="ko-KR" sz="5400" b="1" dirty="0">
              <a:solidFill>
                <a:srgbClr val="0F1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55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072950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5. </a:t>
            </a:r>
            <a:r>
              <a:rPr lang="ko-KR" altLang="en-US" sz="2800" b="1" kern="0" dirty="0">
                <a:solidFill>
                  <a:prstClr val="white"/>
                </a:solidFill>
              </a:rPr>
              <a:t>논문 일정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86" y="1438155"/>
            <a:ext cx="8178627" cy="46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09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1398695" y="0"/>
            <a:ext cx="10793305" cy="6020280"/>
          </a:xfrm>
          <a:custGeom>
            <a:avLst/>
            <a:gdLst>
              <a:gd name="connsiteX0" fmla="*/ 10793305 w 10793305"/>
              <a:gd name="connsiteY0" fmla="*/ 4265192 h 6020280"/>
              <a:gd name="connsiteX1" fmla="*/ 10793305 w 10793305"/>
              <a:gd name="connsiteY1" fmla="*/ 5447753 h 6020280"/>
              <a:gd name="connsiteX2" fmla="*/ 9920633 w 10793305"/>
              <a:gd name="connsiteY2" fmla="*/ 5951590 h 6020280"/>
              <a:gd name="connsiteX3" fmla="*/ 9221140 w 10793305"/>
              <a:gd name="connsiteY3" fmla="*/ 5764162 h 6020280"/>
              <a:gd name="connsiteX4" fmla="*/ 9408569 w 10793305"/>
              <a:gd name="connsiteY4" fmla="*/ 5064670 h 6020280"/>
              <a:gd name="connsiteX5" fmla="*/ 677849 w 10793305"/>
              <a:gd name="connsiteY5" fmla="*/ 3182283 h 6020280"/>
              <a:gd name="connsiteX6" fmla="*/ 1190849 w 10793305"/>
              <a:gd name="connsiteY6" fmla="*/ 3694347 h 6020280"/>
              <a:gd name="connsiteX7" fmla="*/ 677849 w 10793305"/>
              <a:gd name="connsiteY7" fmla="*/ 4206411 h 6020280"/>
              <a:gd name="connsiteX8" fmla="*/ 164848 w 10793305"/>
              <a:gd name="connsiteY8" fmla="*/ 3694347 h 6020280"/>
              <a:gd name="connsiteX9" fmla="*/ 677849 w 10793305"/>
              <a:gd name="connsiteY9" fmla="*/ 3182283 h 6020280"/>
              <a:gd name="connsiteX10" fmla="*/ 57684 w 10793305"/>
              <a:gd name="connsiteY10" fmla="*/ 2084019 h 6020280"/>
              <a:gd name="connsiteX11" fmla="*/ 115368 w 10793305"/>
              <a:gd name="connsiteY11" fmla="*/ 2141598 h 6020280"/>
              <a:gd name="connsiteX12" fmla="*/ 57684 w 10793305"/>
              <a:gd name="connsiteY12" fmla="*/ 2199177 h 6020280"/>
              <a:gd name="connsiteX13" fmla="*/ 0 w 10793305"/>
              <a:gd name="connsiteY13" fmla="*/ 2141598 h 6020280"/>
              <a:gd name="connsiteX14" fmla="*/ 57684 w 10793305"/>
              <a:gd name="connsiteY14" fmla="*/ 2084019 h 6020280"/>
              <a:gd name="connsiteX15" fmla="*/ 1277570 w 10793305"/>
              <a:gd name="connsiteY15" fmla="*/ 1234949 h 6020280"/>
              <a:gd name="connsiteX16" fmla="*/ 1483234 w 10793305"/>
              <a:gd name="connsiteY16" fmla="*/ 1440239 h 6020280"/>
              <a:gd name="connsiteX17" fmla="*/ 1277570 w 10793305"/>
              <a:gd name="connsiteY17" fmla="*/ 1645529 h 6020280"/>
              <a:gd name="connsiteX18" fmla="*/ 1071904 w 10793305"/>
              <a:gd name="connsiteY18" fmla="*/ 1440239 h 6020280"/>
              <a:gd name="connsiteX19" fmla="*/ 1277570 w 10793305"/>
              <a:gd name="connsiteY19" fmla="*/ 1234949 h 6020280"/>
              <a:gd name="connsiteX20" fmla="*/ 6102287 w 10793305"/>
              <a:gd name="connsiteY20" fmla="*/ 0 h 6020280"/>
              <a:gd name="connsiteX21" fmla="*/ 10793305 w 10793305"/>
              <a:gd name="connsiteY21" fmla="*/ 1 h 6020280"/>
              <a:gd name="connsiteX22" fmla="*/ 10793305 w 10793305"/>
              <a:gd name="connsiteY22" fmla="*/ 3123247 h 6020280"/>
              <a:gd name="connsiteX23" fmla="*/ 7514863 w 10793305"/>
              <a:gd name="connsiteY23" fmla="*/ 5016057 h 6020280"/>
              <a:gd name="connsiteX24" fmla="*/ 6815371 w 10793305"/>
              <a:gd name="connsiteY24" fmla="*/ 4828630 h 6020280"/>
              <a:gd name="connsiteX25" fmla="*/ 6798584 w 10793305"/>
              <a:gd name="connsiteY25" fmla="*/ 4348022 h 6020280"/>
              <a:gd name="connsiteX26" fmla="*/ 6846657 w 10793305"/>
              <a:gd name="connsiteY26" fmla="*/ 4269596 h 6020280"/>
              <a:gd name="connsiteX27" fmla="*/ 6877530 w 10793305"/>
              <a:gd name="connsiteY27" fmla="*/ 4255692 h 6020280"/>
              <a:gd name="connsiteX28" fmla="*/ 9672602 w 10793305"/>
              <a:gd name="connsiteY28" fmla="*/ 2641956 h 6020280"/>
              <a:gd name="connsiteX29" fmla="*/ 9860030 w 10793305"/>
              <a:gd name="connsiteY29" fmla="*/ 1942464 h 6020280"/>
              <a:gd name="connsiteX30" fmla="*/ 9160536 w 10793305"/>
              <a:gd name="connsiteY30" fmla="*/ 1755036 h 6020280"/>
              <a:gd name="connsiteX31" fmla="*/ 6949309 w 10793305"/>
              <a:gd name="connsiteY31" fmla="*/ 3031689 h 6020280"/>
              <a:gd name="connsiteX32" fmla="*/ 6976343 w 10793305"/>
              <a:gd name="connsiteY32" fmla="*/ 3002450 h 6020280"/>
              <a:gd name="connsiteX33" fmla="*/ 4163249 w 10793305"/>
              <a:gd name="connsiteY33" fmla="*/ 4626590 h 6020280"/>
              <a:gd name="connsiteX34" fmla="*/ 3463757 w 10793305"/>
              <a:gd name="connsiteY34" fmla="*/ 4439162 h 6020280"/>
              <a:gd name="connsiteX35" fmla="*/ 3506339 w 10793305"/>
              <a:gd name="connsiteY35" fmla="*/ 3864308 h 6020280"/>
              <a:gd name="connsiteX36" fmla="*/ 3558397 w 10793305"/>
              <a:gd name="connsiteY36" fmla="*/ 3809371 h 6020280"/>
              <a:gd name="connsiteX37" fmla="*/ 6364311 w 10793305"/>
              <a:gd name="connsiteY37" fmla="*/ 2189375 h 6020280"/>
              <a:gd name="connsiteX38" fmla="*/ 6551739 w 10793305"/>
              <a:gd name="connsiteY38" fmla="*/ 1489883 h 6020280"/>
              <a:gd name="connsiteX39" fmla="*/ 5852248 w 10793305"/>
              <a:gd name="connsiteY39" fmla="*/ 1302454 h 6020280"/>
              <a:gd name="connsiteX40" fmla="*/ 5082712 w 10793305"/>
              <a:gd name="connsiteY40" fmla="*/ 1746746 h 6020280"/>
              <a:gd name="connsiteX41" fmla="*/ 5020038 w 10793305"/>
              <a:gd name="connsiteY41" fmla="*/ 1760934 h 6020280"/>
              <a:gd name="connsiteX42" fmla="*/ 4513279 w 10793305"/>
              <a:gd name="connsiteY42" fmla="*/ 1508694 h 6020280"/>
              <a:gd name="connsiteX43" fmla="*/ 4700709 w 10793305"/>
              <a:gd name="connsiteY43" fmla="*/ 809201 h 60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93305" h="6020280">
                <a:moveTo>
                  <a:pt x="10793305" y="4265192"/>
                </a:moveTo>
                <a:lnTo>
                  <a:pt x="10793305" y="5447753"/>
                </a:lnTo>
                <a:lnTo>
                  <a:pt x="9920633" y="5951590"/>
                </a:lnTo>
                <a:cubicBezTo>
                  <a:pt x="9675717" y="6092994"/>
                  <a:pt x="9362545" y="6009080"/>
                  <a:pt x="9221140" y="5764162"/>
                </a:cubicBezTo>
                <a:cubicBezTo>
                  <a:pt x="9079738" y="5519248"/>
                  <a:pt x="9163653" y="5206073"/>
                  <a:pt x="9408569" y="5064670"/>
                </a:cubicBezTo>
                <a:close/>
                <a:moveTo>
                  <a:pt x="677849" y="3182283"/>
                </a:moveTo>
                <a:cubicBezTo>
                  <a:pt x="961170" y="3182283"/>
                  <a:pt x="1190849" y="3411542"/>
                  <a:pt x="1190849" y="3694347"/>
                </a:cubicBezTo>
                <a:cubicBezTo>
                  <a:pt x="1190849" y="3977152"/>
                  <a:pt x="961170" y="4206411"/>
                  <a:pt x="677849" y="4206411"/>
                </a:cubicBezTo>
                <a:cubicBezTo>
                  <a:pt x="394526" y="4206411"/>
                  <a:pt x="164848" y="3977152"/>
                  <a:pt x="164848" y="3694347"/>
                </a:cubicBezTo>
                <a:cubicBezTo>
                  <a:pt x="164848" y="3411542"/>
                  <a:pt x="394526" y="3182283"/>
                  <a:pt x="677849" y="3182283"/>
                </a:cubicBezTo>
                <a:close/>
                <a:moveTo>
                  <a:pt x="57684" y="2084019"/>
                </a:moveTo>
                <a:cubicBezTo>
                  <a:pt x="89542" y="2084019"/>
                  <a:pt x="115368" y="2109798"/>
                  <a:pt x="115368" y="2141598"/>
                </a:cubicBezTo>
                <a:cubicBezTo>
                  <a:pt x="115368" y="2173398"/>
                  <a:pt x="89542" y="2199177"/>
                  <a:pt x="57684" y="2199177"/>
                </a:cubicBezTo>
                <a:cubicBezTo>
                  <a:pt x="25826" y="2199177"/>
                  <a:pt x="0" y="2173398"/>
                  <a:pt x="0" y="2141598"/>
                </a:cubicBezTo>
                <a:cubicBezTo>
                  <a:pt x="0" y="2109798"/>
                  <a:pt x="25826" y="2084019"/>
                  <a:pt x="57684" y="2084019"/>
                </a:cubicBezTo>
                <a:close/>
                <a:moveTo>
                  <a:pt x="1277570" y="1234949"/>
                </a:moveTo>
                <a:cubicBezTo>
                  <a:pt x="1391155" y="1234949"/>
                  <a:pt x="1483234" y="1326860"/>
                  <a:pt x="1483234" y="1440239"/>
                </a:cubicBezTo>
                <a:cubicBezTo>
                  <a:pt x="1483234" y="1553618"/>
                  <a:pt x="1391155" y="1645529"/>
                  <a:pt x="1277570" y="1645529"/>
                </a:cubicBezTo>
                <a:cubicBezTo>
                  <a:pt x="1163983" y="1645529"/>
                  <a:pt x="1071904" y="1553618"/>
                  <a:pt x="1071904" y="1440239"/>
                </a:cubicBezTo>
                <a:cubicBezTo>
                  <a:pt x="1071904" y="1326860"/>
                  <a:pt x="1163983" y="1234949"/>
                  <a:pt x="1277570" y="1234949"/>
                </a:cubicBezTo>
                <a:close/>
                <a:moveTo>
                  <a:pt x="6102287" y="0"/>
                </a:moveTo>
                <a:lnTo>
                  <a:pt x="10793305" y="1"/>
                </a:lnTo>
                <a:lnTo>
                  <a:pt x="10793305" y="3123247"/>
                </a:lnTo>
                <a:lnTo>
                  <a:pt x="7514863" y="5016057"/>
                </a:lnTo>
                <a:cubicBezTo>
                  <a:pt x="7269947" y="5157460"/>
                  <a:pt x="6956773" y="5073545"/>
                  <a:pt x="6815371" y="4828630"/>
                </a:cubicBezTo>
                <a:cubicBezTo>
                  <a:pt x="6726994" y="4675556"/>
                  <a:pt x="6726631" y="4495821"/>
                  <a:pt x="6798584" y="4348022"/>
                </a:cubicBezTo>
                <a:lnTo>
                  <a:pt x="6846657" y="4269596"/>
                </a:lnTo>
                <a:lnTo>
                  <a:pt x="6877530" y="4255692"/>
                </a:lnTo>
                <a:lnTo>
                  <a:pt x="9672602" y="2641956"/>
                </a:lnTo>
                <a:cubicBezTo>
                  <a:pt x="9917519" y="2500556"/>
                  <a:pt x="10001432" y="2187381"/>
                  <a:pt x="9860030" y="1942464"/>
                </a:cubicBezTo>
                <a:cubicBezTo>
                  <a:pt x="9718627" y="1697548"/>
                  <a:pt x="9405455" y="1613635"/>
                  <a:pt x="9160536" y="1755036"/>
                </a:cubicBezTo>
                <a:lnTo>
                  <a:pt x="6949309" y="3031689"/>
                </a:lnTo>
                <a:lnTo>
                  <a:pt x="6976343" y="3002450"/>
                </a:lnTo>
                <a:lnTo>
                  <a:pt x="4163249" y="4626590"/>
                </a:lnTo>
                <a:cubicBezTo>
                  <a:pt x="3918333" y="4767993"/>
                  <a:pt x="3605159" y="4684077"/>
                  <a:pt x="3463757" y="4439162"/>
                </a:cubicBezTo>
                <a:cubicBezTo>
                  <a:pt x="3355495" y="4251648"/>
                  <a:pt x="3379312" y="4024121"/>
                  <a:pt x="3506339" y="3864308"/>
                </a:cubicBezTo>
                <a:lnTo>
                  <a:pt x="3558397" y="3809371"/>
                </a:lnTo>
                <a:lnTo>
                  <a:pt x="6364311" y="2189375"/>
                </a:lnTo>
                <a:cubicBezTo>
                  <a:pt x="6609228" y="2047974"/>
                  <a:pt x="6693142" y="1734799"/>
                  <a:pt x="6551739" y="1489883"/>
                </a:cubicBezTo>
                <a:cubicBezTo>
                  <a:pt x="6410338" y="1244966"/>
                  <a:pt x="6097163" y="1161052"/>
                  <a:pt x="5852248" y="1302454"/>
                </a:cubicBezTo>
                <a:lnTo>
                  <a:pt x="5082712" y="1746746"/>
                </a:lnTo>
                <a:lnTo>
                  <a:pt x="5020038" y="1760934"/>
                </a:lnTo>
                <a:cubicBezTo>
                  <a:pt x="4822004" y="1785506"/>
                  <a:pt x="4619331" y="1692382"/>
                  <a:pt x="4513279" y="1508694"/>
                </a:cubicBezTo>
                <a:cubicBezTo>
                  <a:pt x="4371877" y="1263779"/>
                  <a:pt x="4455791" y="950604"/>
                  <a:pt x="4700709" y="809201"/>
                </a:cubicBezTo>
                <a:close/>
              </a:path>
            </a:pathLst>
          </a:custGeom>
          <a:solidFill>
            <a:srgbClr val="21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0091E-FF83-4A22-BE49-38800C66707C}"/>
              </a:ext>
            </a:extLst>
          </p:cNvPr>
          <p:cNvSpPr txBox="1"/>
          <p:nvPr/>
        </p:nvSpPr>
        <p:spPr>
          <a:xfrm>
            <a:off x="4047434" y="2686638"/>
            <a:ext cx="4417836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135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369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A49A-B17C-404E-846C-71AD830ADDB5}"/>
              </a:ext>
            </a:extLst>
          </p:cNvPr>
          <p:cNvSpPr txBox="1"/>
          <p:nvPr/>
        </p:nvSpPr>
        <p:spPr>
          <a:xfrm>
            <a:off x="1363515" y="6013705"/>
            <a:ext cx="140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정형 데이터</a:t>
            </a:r>
          </a:p>
        </p:txBody>
      </p:sp>
      <p:pic>
        <p:nvPicPr>
          <p:cNvPr id="2050" name="Picture 2" descr="헌법재판소 공개 변론 어떻게 준비됐나">
            <a:extLst>
              <a:ext uri="{FF2B5EF4-FFF2-40B4-BE49-F238E27FC236}">
                <a16:creationId xmlns:a16="http://schemas.microsoft.com/office/drawing/2014/main" id="{0DB76719-52CE-4DFA-8319-7D79F8BC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02" y="3251112"/>
            <a:ext cx="2392417" cy="26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생활 보안 정보] 당신의 개인정보, 안전하십니까? - 스스로 개인정보 지키는 방법!">
            <a:extLst>
              <a:ext uri="{FF2B5EF4-FFF2-40B4-BE49-F238E27FC236}">
                <a16:creationId xmlns:a16="http://schemas.microsoft.com/office/drawing/2014/main" id="{F1779E6F-67DA-4A62-A4CF-19B9293B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7" y="1748678"/>
            <a:ext cx="2699170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스캐너 단색으로 채워진">
            <a:extLst>
              <a:ext uri="{FF2B5EF4-FFF2-40B4-BE49-F238E27FC236}">
                <a16:creationId xmlns:a16="http://schemas.microsoft.com/office/drawing/2014/main" id="{EC9CE6C5-5FFA-48FC-871D-271A182BF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7529" y="4024286"/>
            <a:ext cx="1596267" cy="1596267"/>
          </a:xfrm>
          <a:prstGeom prst="rect">
            <a:avLst/>
          </a:prstGeom>
        </p:spPr>
      </p:pic>
      <p:pic>
        <p:nvPicPr>
          <p:cNvPr id="11" name="그래픽 10" descr="카메라 단색으로 채워진">
            <a:extLst>
              <a:ext uri="{FF2B5EF4-FFF2-40B4-BE49-F238E27FC236}">
                <a16:creationId xmlns:a16="http://schemas.microsoft.com/office/drawing/2014/main" id="{7B176006-1E03-461A-8AF8-5E216A32F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8819" y="2287320"/>
            <a:ext cx="1678890" cy="167889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680B5C-F840-4727-8E0A-0F13F8D08558}"/>
              </a:ext>
            </a:extLst>
          </p:cNvPr>
          <p:cNvSpPr/>
          <p:nvPr/>
        </p:nvSpPr>
        <p:spPr>
          <a:xfrm>
            <a:off x="4162059" y="369189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F6FF775-5434-4079-AE51-60E3482D5894}"/>
              </a:ext>
            </a:extLst>
          </p:cNvPr>
          <p:cNvSpPr/>
          <p:nvPr/>
        </p:nvSpPr>
        <p:spPr>
          <a:xfrm>
            <a:off x="7595735" y="3749966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이미지 단색으로 채워진">
            <a:extLst>
              <a:ext uri="{FF2B5EF4-FFF2-40B4-BE49-F238E27FC236}">
                <a16:creationId xmlns:a16="http://schemas.microsoft.com/office/drawing/2014/main" id="{81079054-E536-443A-83DC-100201978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4904" y="2823350"/>
            <a:ext cx="2285720" cy="22857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2562C9-4D4D-4251-9C20-3C26BA24084D}"/>
              </a:ext>
            </a:extLst>
          </p:cNvPr>
          <p:cNvSpPr txBox="1"/>
          <p:nvPr/>
        </p:nvSpPr>
        <p:spPr>
          <a:xfrm>
            <a:off x="9079456" y="6013705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데이터</a:t>
            </a:r>
          </a:p>
        </p:txBody>
      </p:sp>
    </p:spTree>
    <p:extLst>
      <p:ext uri="{BB962C8B-B14F-4D97-AF65-F5344CB8AC3E}">
        <p14:creationId xmlns:p14="http://schemas.microsoft.com/office/powerpoint/2010/main" val="108127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445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680B5C-F840-4727-8E0A-0F13F8D08558}"/>
              </a:ext>
            </a:extLst>
          </p:cNvPr>
          <p:cNvSpPr/>
          <p:nvPr/>
        </p:nvSpPr>
        <p:spPr>
          <a:xfrm>
            <a:off x="3715753" y="381157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F6FF775-5434-4079-AE51-60E3482D5894}"/>
              </a:ext>
            </a:extLst>
          </p:cNvPr>
          <p:cNvSpPr/>
          <p:nvPr/>
        </p:nvSpPr>
        <p:spPr>
          <a:xfrm>
            <a:off x="8005503" y="381157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2562C9-4D4D-4251-9C20-3C26BA24084D}"/>
              </a:ext>
            </a:extLst>
          </p:cNvPr>
          <p:cNvSpPr txBox="1"/>
          <p:nvPr/>
        </p:nvSpPr>
        <p:spPr>
          <a:xfrm>
            <a:off x="1335691" y="5435834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데이터</a:t>
            </a:r>
          </a:p>
        </p:txBody>
      </p:sp>
      <p:pic>
        <p:nvPicPr>
          <p:cNvPr id="13" name="그래픽 12" descr="이미지 단색으로 채워진">
            <a:extLst>
              <a:ext uri="{FF2B5EF4-FFF2-40B4-BE49-F238E27FC236}">
                <a16:creationId xmlns:a16="http://schemas.microsoft.com/office/drawing/2014/main" id="{64BB4C9C-2300-47AE-B173-2377037D1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742" y="2881426"/>
            <a:ext cx="2285720" cy="2285720"/>
          </a:xfrm>
          <a:prstGeom prst="rect">
            <a:avLst/>
          </a:prstGeom>
        </p:spPr>
      </p:pic>
      <p:pic>
        <p:nvPicPr>
          <p:cNvPr id="3074" name="Picture 2" descr="Optical Character Recognition (OCR) for Low Resource languages with  Tesseract version. | by Isuri Anuradha | Medium">
            <a:extLst>
              <a:ext uri="{FF2B5EF4-FFF2-40B4-BE49-F238E27FC236}">
                <a16:creationId xmlns:a16="http://schemas.microsoft.com/office/drawing/2014/main" id="{3C4EEE97-BE15-47E1-93D9-8A98F86E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24" y="3004635"/>
            <a:ext cx="3137388" cy="20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문서 단색으로 채워진">
            <a:extLst>
              <a:ext uri="{FF2B5EF4-FFF2-40B4-BE49-F238E27FC236}">
                <a16:creationId xmlns:a16="http://schemas.microsoft.com/office/drawing/2014/main" id="{4F7A96ED-3297-49D1-889E-A44EBD8BD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6747" y="3004635"/>
            <a:ext cx="2162511" cy="21625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494878-3647-47F1-9113-C8950CDDE4F4}"/>
              </a:ext>
            </a:extLst>
          </p:cNvPr>
          <p:cNvSpPr txBox="1"/>
          <p:nvPr/>
        </p:nvSpPr>
        <p:spPr>
          <a:xfrm>
            <a:off x="9276854" y="5457420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데이터</a:t>
            </a:r>
          </a:p>
        </p:txBody>
      </p:sp>
    </p:spTree>
    <p:extLst>
      <p:ext uri="{BB962C8B-B14F-4D97-AF65-F5344CB8AC3E}">
        <p14:creationId xmlns:p14="http://schemas.microsoft.com/office/powerpoint/2010/main" val="124186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9" name="그래픽 8" descr="문서 단색으로 채워진">
            <a:extLst>
              <a:ext uri="{FF2B5EF4-FFF2-40B4-BE49-F238E27FC236}">
                <a16:creationId xmlns:a16="http://schemas.microsoft.com/office/drawing/2014/main" id="{A110FBC1-9ACA-479E-8356-2312ED128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193" y="1339831"/>
            <a:ext cx="1063613" cy="1063613"/>
          </a:xfrm>
          <a:prstGeom prst="rect">
            <a:avLst/>
          </a:prstGeom>
        </p:spPr>
      </p:pic>
      <p:pic>
        <p:nvPicPr>
          <p:cNvPr id="4" name="그래픽 3" descr="기어 헤드 윤곽선">
            <a:extLst>
              <a:ext uri="{FF2B5EF4-FFF2-40B4-BE49-F238E27FC236}">
                <a16:creationId xmlns:a16="http://schemas.microsoft.com/office/drawing/2014/main" id="{0D823F0C-948D-43BB-8D8A-1E5152D44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6693" y="2779694"/>
            <a:ext cx="1298612" cy="129861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F3A51BB-F8D7-46AE-AC3A-F36C25596579}"/>
              </a:ext>
            </a:extLst>
          </p:cNvPr>
          <p:cNvSpPr/>
          <p:nvPr/>
        </p:nvSpPr>
        <p:spPr>
          <a:xfrm rot="5400000">
            <a:off x="5863205" y="2405125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문서 단색으로 채워진">
            <a:extLst>
              <a:ext uri="{FF2B5EF4-FFF2-40B4-BE49-F238E27FC236}">
                <a16:creationId xmlns:a16="http://schemas.microsoft.com/office/drawing/2014/main" id="{509B5E5A-E917-4AC9-9EED-75C2F1722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2103" y="4521181"/>
            <a:ext cx="1063613" cy="1063613"/>
          </a:xfrm>
          <a:prstGeom prst="rect">
            <a:avLst/>
          </a:prstGeom>
        </p:spPr>
      </p:pic>
      <p:pic>
        <p:nvPicPr>
          <p:cNvPr id="18" name="그래픽 17" descr="문서 단색으로 채워진">
            <a:extLst>
              <a:ext uri="{FF2B5EF4-FFF2-40B4-BE49-F238E27FC236}">
                <a16:creationId xmlns:a16="http://schemas.microsoft.com/office/drawing/2014/main" id="{38FE814A-D0F2-43FE-A0DA-AB7DD17B5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9963" y="3292105"/>
            <a:ext cx="1063613" cy="1063613"/>
          </a:xfrm>
          <a:prstGeom prst="rect">
            <a:avLst/>
          </a:prstGeom>
        </p:spPr>
      </p:pic>
      <p:pic>
        <p:nvPicPr>
          <p:cNvPr id="19" name="그래픽 18" descr="문서 단색으로 채워진">
            <a:extLst>
              <a:ext uri="{FF2B5EF4-FFF2-40B4-BE49-F238E27FC236}">
                <a16:creationId xmlns:a16="http://schemas.microsoft.com/office/drawing/2014/main" id="{8EAF869E-8490-4548-8A26-4305F5B9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6286" y="4521181"/>
            <a:ext cx="1063613" cy="1063613"/>
          </a:xfrm>
          <a:prstGeom prst="rect">
            <a:avLst/>
          </a:prstGeom>
        </p:spPr>
      </p:pic>
      <p:pic>
        <p:nvPicPr>
          <p:cNvPr id="20" name="그래픽 19" descr="문서 단색으로 채워진">
            <a:extLst>
              <a:ext uri="{FF2B5EF4-FFF2-40B4-BE49-F238E27FC236}">
                <a16:creationId xmlns:a16="http://schemas.microsoft.com/office/drawing/2014/main" id="{C28052F0-FAAC-4122-8847-9737EFE6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3036" y="3292105"/>
            <a:ext cx="1063613" cy="106361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BD877B-EA67-42CD-BC32-B5F3A611C1FC}"/>
              </a:ext>
            </a:extLst>
          </p:cNvPr>
          <p:cNvCxnSpPr/>
          <p:nvPr/>
        </p:nvCxnSpPr>
        <p:spPr>
          <a:xfrm flipH="1">
            <a:off x="3263576" y="3429000"/>
            <a:ext cx="1982794" cy="39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70F89D-4C9B-4972-9FA0-0F3D77E8EB19}"/>
              </a:ext>
            </a:extLst>
          </p:cNvPr>
          <p:cNvCxnSpPr>
            <a:cxnSpLocks/>
          </p:cNvCxnSpPr>
          <p:nvPr/>
        </p:nvCxnSpPr>
        <p:spPr>
          <a:xfrm flipH="1">
            <a:off x="4889655" y="4022748"/>
            <a:ext cx="614005" cy="49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748DAB2-E68F-4382-9E61-B2D3591FE4CC}"/>
              </a:ext>
            </a:extLst>
          </p:cNvPr>
          <p:cNvCxnSpPr/>
          <p:nvPr/>
        </p:nvCxnSpPr>
        <p:spPr>
          <a:xfrm>
            <a:off x="6627806" y="3989070"/>
            <a:ext cx="538804" cy="53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864898-E780-4705-982A-17E4BAFB7E2E}"/>
              </a:ext>
            </a:extLst>
          </p:cNvPr>
          <p:cNvCxnSpPr/>
          <p:nvPr/>
        </p:nvCxnSpPr>
        <p:spPr>
          <a:xfrm>
            <a:off x="6745305" y="3429000"/>
            <a:ext cx="2187731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530482-F557-4130-B709-8546A8F3050A}"/>
              </a:ext>
            </a:extLst>
          </p:cNvPr>
          <p:cNvSpPr txBox="1"/>
          <p:nvPr/>
        </p:nvSpPr>
        <p:spPr>
          <a:xfrm>
            <a:off x="5779463" y="3986386"/>
            <a:ext cx="6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E61769-4583-4590-BEBE-834E9286C4E9}"/>
              </a:ext>
            </a:extLst>
          </p:cNvPr>
          <p:cNvSpPr txBox="1"/>
          <p:nvPr/>
        </p:nvSpPr>
        <p:spPr>
          <a:xfrm>
            <a:off x="2330631" y="4255125"/>
            <a:ext cx="9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Paper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252BD1-741C-4B56-AABF-1B330DAA5306}"/>
              </a:ext>
            </a:extLst>
          </p:cNvPr>
          <p:cNvSpPr txBox="1"/>
          <p:nvPr/>
        </p:nvSpPr>
        <p:spPr>
          <a:xfrm>
            <a:off x="4146349" y="5491122"/>
            <a:ext cx="106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Receipt 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49999A-692E-4D5F-9CB4-CA93EFFA6311}"/>
              </a:ext>
            </a:extLst>
          </p:cNvPr>
          <p:cNvSpPr txBox="1"/>
          <p:nvPr/>
        </p:nvSpPr>
        <p:spPr>
          <a:xfrm>
            <a:off x="7124486" y="5491122"/>
            <a:ext cx="11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Report..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51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445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98BE28-4F16-487A-B7B8-E3B47007DA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25" y="2102256"/>
            <a:ext cx="3077531" cy="34433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621DA8-02CD-48CC-9F9A-FBA8E351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969" y="1537092"/>
            <a:ext cx="3764583" cy="457363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F587426-AA87-4C1D-AD31-A42739C4B07E}"/>
              </a:ext>
            </a:extLst>
          </p:cNvPr>
          <p:cNvSpPr/>
          <p:nvPr/>
        </p:nvSpPr>
        <p:spPr>
          <a:xfrm>
            <a:off x="5279018" y="3637467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5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2" name="_x410525232">
            <a:extLst>
              <a:ext uri="{FF2B5EF4-FFF2-40B4-BE49-F238E27FC236}">
                <a16:creationId xmlns:a16="http://schemas.microsoft.com/office/drawing/2014/main" id="{55564DF6-7E1E-4248-A476-33387454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4" y="1404727"/>
            <a:ext cx="10192732" cy="483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0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60" y="1749438"/>
            <a:ext cx="7827640" cy="36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598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519</Words>
  <Application>Microsoft Office PowerPoint</Application>
  <PresentationFormat>와이드스크린</PresentationFormat>
  <Paragraphs>172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나눔고딕 ExtraBold</vt:lpstr>
      <vt:lpstr>맑은 고딕</vt:lpstr>
      <vt:lpstr>빙그레 따옴체</vt:lpstr>
      <vt:lpstr>한컴바탕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Berry Lemon</cp:lastModifiedBy>
  <cp:revision>77</cp:revision>
  <dcterms:created xsi:type="dcterms:W3CDTF">2020-02-10T06:11:34Z</dcterms:created>
  <dcterms:modified xsi:type="dcterms:W3CDTF">2021-04-04T14:08:25Z</dcterms:modified>
</cp:coreProperties>
</file>